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4B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85F4BA-D8D5-4F92-B64C-1B6D48A121EF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0AD8BD-213D-4BA7-8376-67B1195FDC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968062" cy="2507704"/>
          </a:xfrm>
        </p:spPr>
        <p:txBody>
          <a:bodyPr>
            <a:normAutofit/>
          </a:bodyPr>
          <a:lstStyle/>
          <a:p>
            <a:r>
              <a:rPr lang="fr-FR" sz="3100" dirty="0" smtClean="0"/>
              <a:t>COMMENT AIDER UN ENFANT </a:t>
            </a:r>
            <a:br>
              <a:rPr lang="fr-FR" sz="3100" dirty="0" smtClean="0"/>
            </a:br>
            <a:r>
              <a:rPr lang="fr-FR" sz="3100" dirty="0" smtClean="0"/>
              <a:t>DES RUES </a:t>
            </a:r>
            <a:br>
              <a:rPr lang="fr-FR" sz="3100" dirty="0" smtClean="0"/>
            </a:br>
            <a:r>
              <a:rPr lang="fr-FR" sz="3100" dirty="0" smtClean="0"/>
              <a:t>A SORTIR DE LA PROSTITUTION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1224136"/>
          </a:xfrm>
        </p:spPr>
        <p:txBody>
          <a:bodyPr/>
          <a:lstStyle/>
          <a:p>
            <a:endParaRPr lang="fr-FR" dirty="0" smtClean="0"/>
          </a:p>
          <a:p>
            <a:r>
              <a:rPr lang="fr-FR" sz="3200" b="1" dirty="0" smtClean="0"/>
              <a:t>TABLE   RONDE  2012</a:t>
            </a:r>
          </a:p>
          <a:p>
            <a:endParaRPr lang="fr-FR" dirty="0"/>
          </a:p>
        </p:txBody>
      </p:sp>
      <p:pic>
        <p:nvPicPr>
          <p:cNvPr id="4" name="Image 3" descr="espper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995936" y="5013176"/>
            <a:ext cx="1297180" cy="622224"/>
          </a:xfrm>
          <a:prstGeom prst="rect">
            <a:avLst/>
          </a:prstGeom>
          <a:scene3d>
            <a:camera prst="orthographicFront"/>
            <a:lightRig rig="threePt" dir="t"/>
          </a:scene3d>
          <a:sp3d contourW="44450">
            <a:contourClr>
              <a:schemeClr val="bg1">
                <a:lumMod val="65000"/>
                <a:lumOff val="35000"/>
              </a:schemeClr>
            </a:contourClr>
          </a:sp3d>
        </p:spPr>
      </p:pic>
      <p:pic>
        <p:nvPicPr>
          <p:cNvPr id="5" name="Image 4" descr="imgcho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772816"/>
            <a:ext cx="257175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COMMENT AIDER UN ENFANT DES RUES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A SORTIR DE LA PROSTITUTION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290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1/ Identification d’un jeune qui se prostitue.</a:t>
            </a:r>
          </a:p>
          <a:p>
            <a:pPr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		  </a:t>
            </a:r>
            <a:r>
              <a:rPr lang="fr-FR" sz="2400" dirty="0" smtClean="0"/>
              <a:t>Localisation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		  </a:t>
            </a:r>
            <a:r>
              <a:rPr lang="fr-FR" sz="2400" dirty="0" smtClean="0"/>
              <a:t>Observation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		  </a:t>
            </a:r>
            <a:r>
              <a:rPr lang="fr-FR" sz="2400" dirty="0" smtClean="0"/>
              <a:t>Drogue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		  </a:t>
            </a:r>
            <a:r>
              <a:rPr lang="fr-FR" sz="2400" dirty="0" smtClean="0"/>
              <a:t>Prostitution de survie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COMMENT AIDER UN ENFANT DES RUES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A SORTIR DE LA PROSTITUTION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412776"/>
            <a:ext cx="8013576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2/ Comment le sujet de la prostitution est-il abordé par l’enfant et les adultes ? 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Réalités et tabous.</a:t>
            </a:r>
          </a:p>
          <a:p>
            <a:pPr>
              <a:buNone/>
            </a:pPr>
            <a:endParaRPr lang="fr-FR" sz="2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  </a:t>
            </a:r>
            <a:r>
              <a:rPr lang="fr-FR" sz="2400" dirty="0" smtClean="0"/>
              <a:t>Lui faire raconter son histoire 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 C</a:t>
            </a:r>
            <a:r>
              <a:rPr lang="fr-FR" sz="2400" dirty="0" smtClean="0"/>
              <a:t>apacité pour l’adulte d’aborder le sujet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 R</a:t>
            </a:r>
            <a:r>
              <a:rPr lang="fr-FR" sz="2400" dirty="0" smtClean="0"/>
              <a:t>elation de confiance - Dialogue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	 D</a:t>
            </a:r>
            <a:r>
              <a:rPr lang="fr-FR" sz="2400" dirty="0" smtClean="0"/>
              <a:t>étermination du type d’intervention</a:t>
            </a:r>
          </a:p>
          <a:p>
            <a:pPr>
              <a:buNone/>
            </a:pPr>
            <a:r>
              <a:rPr lang="fr-FR" sz="2400" dirty="0" smtClean="0"/>
              <a:t>	         en fonction de la situation du jeune et </a:t>
            </a:r>
          </a:p>
          <a:p>
            <a:pPr>
              <a:buNone/>
            </a:pPr>
            <a:r>
              <a:rPr lang="fr-FR" sz="2400" dirty="0" smtClean="0"/>
              <a:t>		    du contexte local.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COMMENT AIDER UN ENFANT DES RUES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A SORTIR DE LA PROSTITUTION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3/ Ce qu’il faut éviter </a:t>
            </a:r>
            <a:endParaRPr lang="fr-FR" sz="24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fr-FR" sz="2400" dirty="0" smtClean="0"/>
          </a:p>
          <a:p>
            <a:pPr lvl="0">
              <a:buNone/>
            </a:pPr>
            <a:r>
              <a:rPr lang="fr-FR" sz="2400" dirty="0" smtClean="0">
                <a:sym typeface="Wingdings 2"/>
              </a:rPr>
              <a:t> 	</a:t>
            </a:r>
            <a:r>
              <a:rPr lang="fr-FR" sz="2400" dirty="0" smtClean="0"/>
              <a:t> Ne pas aborder trop vite l'histoire du jeune et la question de la prostitution.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</a:t>
            </a:r>
            <a:r>
              <a:rPr lang="fr-FR" sz="2400" dirty="0" smtClean="0"/>
              <a:t>Ne pas fixer de mesures coercitives ou d’interdits</a:t>
            </a:r>
          </a:p>
          <a:p>
            <a:pPr lvl="0">
              <a:buNone/>
            </a:pPr>
            <a:r>
              <a:rPr lang="fr-FR" sz="2400" dirty="0" smtClean="0">
                <a:sym typeface="Wingdings 2"/>
              </a:rPr>
              <a:t>	 </a:t>
            </a:r>
            <a:r>
              <a:rPr lang="fr-FR" sz="2400" dirty="0" smtClean="0"/>
              <a:t>Ne pas chercher à donner de leçons.</a:t>
            </a:r>
          </a:p>
          <a:p>
            <a:pPr algn="ctr">
              <a:buNone/>
            </a:pPr>
            <a:endParaRPr lang="fr-F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COMMENT AIDER UN ENFANT DES RUES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A SORTIR DE LA PROSTITUTION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12776"/>
            <a:ext cx="824440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4/ Comment aider un jeune à sortir de la prostitution?</a:t>
            </a:r>
          </a:p>
          <a:p>
            <a:pPr algn="ctr">
              <a:buNone/>
            </a:pPr>
            <a:endParaRPr lang="fr-FR" sz="24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>
              <a:buNone/>
            </a:pPr>
            <a:r>
              <a:rPr lang="fr-FR" sz="2400" dirty="0" smtClean="0">
                <a:sym typeface="Wingdings 2"/>
              </a:rPr>
              <a:t> 	</a:t>
            </a:r>
            <a:r>
              <a:rPr lang="fr-FR" sz="2400" dirty="0" smtClean="0"/>
              <a:t> Régularité des maraudes 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 </a:t>
            </a:r>
            <a:r>
              <a:rPr lang="fr-FR" sz="2400" dirty="0" smtClean="0"/>
              <a:t>Relation de confiance 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</a:t>
            </a:r>
            <a:r>
              <a:rPr lang="fr-FR" sz="2400" dirty="0" smtClean="0"/>
              <a:t>Capacités à répondre aux besoins primaires 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</a:t>
            </a:r>
            <a:r>
              <a:rPr lang="fr-FR" sz="2400" dirty="0" smtClean="0"/>
              <a:t>Identification du contexte</a:t>
            </a:r>
            <a:endParaRPr lang="fr-FR" sz="2400" dirty="0" smtClean="0">
              <a:sym typeface="Wingdings 2"/>
            </a:endParaRP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Mise en place d’une alternative</a:t>
            </a:r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Projet de vie 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sym typeface="Wingdings 2"/>
              </a:rPr>
              <a:t>	 </a:t>
            </a:r>
            <a:r>
              <a:rPr lang="fr-FR" sz="2400" dirty="0" smtClean="0"/>
              <a:t>Prévention et sensibilisation</a:t>
            </a:r>
            <a:r>
              <a:rPr lang="fr-FR" sz="2400" dirty="0" smtClean="0">
                <a:sym typeface="Wingdings 2"/>
              </a:rPr>
              <a:t>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968062" cy="2507704"/>
          </a:xfrm>
        </p:spPr>
        <p:txBody>
          <a:bodyPr>
            <a:normAutofit/>
          </a:bodyPr>
          <a:lstStyle/>
          <a:p>
            <a:r>
              <a:rPr lang="fr-FR" sz="3100" dirty="0" smtClean="0"/>
              <a:t>COMMENT AIDER UN ENFANT </a:t>
            </a:r>
            <a:br>
              <a:rPr lang="fr-FR" sz="3100" dirty="0" smtClean="0"/>
            </a:br>
            <a:r>
              <a:rPr lang="fr-FR" sz="3100" dirty="0" smtClean="0"/>
              <a:t>DES RUES </a:t>
            </a:r>
            <a:br>
              <a:rPr lang="fr-FR" sz="3100" dirty="0" smtClean="0"/>
            </a:br>
            <a:r>
              <a:rPr lang="fr-FR" sz="3100" dirty="0" smtClean="0"/>
              <a:t>A SORTIR DE LA PROSTITUTION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1224136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sz="4800" b="1" dirty="0" smtClean="0"/>
              <a:t>SYNTHESE</a:t>
            </a:r>
          </a:p>
          <a:p>
            <a:endParaRPr lang="fr-FR" dirty="0"/>
          </a:p>
        </p:txBody>
      </p:sp>
      <p:pic>
        <p:nvPicPr>
          <p:cNvPr id="4" name="Image 3" descr="espper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995936" y="5013176"/>
            <a:ext cx="1297180" cy="622224"/>
          </a:xfrm>
          <a:prstGeom prst="rect">
            <a:avLst/>
          </a:prstGeom>
          <a:ln w="47625" cmpd="sng"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contourClr>
              <a:schemeClr val="bg1">
                <a:lumMod val="65000"/>
                <a:lumOff val="35000"/>
              </a:schemeClr>
            </a:contourClr>
          </a:sp3d>
        </p:spPr>
      </p:pic>
      <p:pic>
        <p:nvPicPr>
          <p:cNvPr id="6" name="Image 5" descr="http://cdn-femina.ladmedia.fr/var/femina/storage/images/psychologie/societe/prostitution-etudiante-une-nouvelle-realite/3884390-1-fre-FR/Prostitution-etudiante-une-nouvelle-realite_rubrique_article_un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8710" t="7170" r="11613" b="35094"/>
          <a:stretch/>
        </p:blipFill>
        <p:spPr bwMode="auto">
          <a:xfrm>
            <a:off x="3419872" y="1700808"/>
            <a:ext cx="2352675" cy="1457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82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COMMENT AIDER UN ENFANT  DES RUES  A SORTIR DE LA PROSTITUTION </vt:lpstr>
      <vt:lpstr>COMMENT AIDER UN ENFANT DES RUES  A SORTIR DE LA PROSTITUTION</vt:lpstr>
      <vt:lpstr>COMMENT AIDER UN ENFANT DES RUES  A SORTIR DE LA PROSTITUTION</vt:lpstr>
      <vt:lpstr>COMMENT AIDER UN ENFANT DES RUES  A SORTIR DE LA PROSTITUTION</vt:lpstr>
      <vt:lpstr>COMMENT AIDER UN ENFANT DES RUES  A SORTIR DE LA PROSTITUTION</vt:lpstr>
      <vt:lpstr>COMMENT AIDER UN ENFANT  DES RUES  A SORTIR DE LA PROSTITUTION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AIDER UN ENFANT DES RUES A SORTIR DE LA PROSTITUTION </dc:title>
  <dc:creator>HP</dc:creator>
  <cp:lastModifiedBy>HP</cp:lastModifiedBy>
  <cp:revision>13</cp:revision>
  <dcterms:created xsi:type="dcterms:W3CDTF">2012-11-27T23:05:29Z</dcterms:created>
  <dcterms:modified xsi:type="dcterms:W3CDTF">2012-12-02T16:41:10Z</dcterms:modified>
</cp:coreProperties>
</file>